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3" r:id="rId8"/>
    <p:sldId id="265" r:id="rId9"/>
    <p:sldId id="264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3" autoAdjust="0"/>
    <p:restoredTop sz="94660"/>
  </p:normalViewPr>
  <p:slideViewPr>
    <p:cSldViewPr snapToGrid="0">
      <p:cViewPr varScale="1">
        <p:scale>
          <a:sx n="73" d="100"/>
          <a:sy n="73" d="100"/>
        </p:scale>
        <p:origin x="11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B7C04-4DEA-F226-749D-FEBF96ED2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E216E-C129-76A5-0B27-F6C1F6FE5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37EAA-B5C1-5EBA-AB32-C71337111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0305C-782E-F386-AF3D-AB327B45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21C2-CEFD-FB3A-13C7-879FB926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20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E0308-B01A-3DF8-2F76-EE761AEF6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376B90-84AF-3D06-D0CB-AB8D63C3F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EA881-65CD-64E6-B348-7A2BFA9B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80EB9-4B2E-1260-033C-0DD94C5D2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2B180-71D2-8F25-3841-3A2415DDB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26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8E508B-9193-3581-7132-D20F63CBB9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4821F-0482-09BE-810F-0E64024D99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613D-C5E3-AB62-9DBC-EFD436FC7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BA997-4B51-161E-EE1E-0838016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29F4-4A30-BFF2-6F31-554FA672C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9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C0047-7054-7D47-2D5B-FDB290F3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49224-03A2-3E2C-0CA8-377EA7BE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EE2D0-7784-F015-E412-5395FC974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08F35-E7C3-11CC-2C14-7192C82FC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D6985-047D-F297-81A9-48599F36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62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D5002-4C5C-8DD5-AFF5-30B35C08A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B90D5-941F-BDA7-0A2A-A9B598CDD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0F0ED-9097-B568-A091-25C6EBA73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42B53-EC2A-907C-2978-B9CD67527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D81AF-0508-AA23-F284-65151FFAA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73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826C5-2ED6-80D7-CA0A-D99BEE18F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EE9C1-AC86-B239-0930-AA47B568A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B5BF7-8F6E-EE18-E01B-8E43240BC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30410-1C7E-7BD0-A242-3B3440850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AD2E79-613D-2ECF-C78A-2614E2A30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17DA7-3B30-2EDA-EC7D-00BE89F00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88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C4E2-8463-1676-9CE8-AEE45C51A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8BAEF-8C04-063D-A7A0-90AC6F107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2E5FF-E97B-2D6A-9068-1D21140C2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4D6412-6F20-7C12-554F-674980BEA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36BF-F4E2-313A-5211-0295E946F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2FE730-DBA6-53E3-D10A-B36B957B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F75220-5753-7CE4-095F-12842339E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049A63-23F1-F5B4-0078-1A6392B05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5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095B-D2A7-AECB-8046-DD61DC8F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FB017-B928-C0CC-7C25-DB8D02965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00A8E-7286-840D-9D49-961492BC7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8E6D7-FC0A-696D-344F-EDC10DDD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56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BC1F29-D2FF-387C-46C1-CDED7D77F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A0B17-5D86-9985-C4A3-C920B9CA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8459C-4C38-B58D-D730-2720AF51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45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42749-7C8A-A2B6-B575-A438145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18A0-7B82-6010-3454-3B549348F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E3004-6797-7006-A693-FD5CBA8E9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DA223-1D80-EEBA-D5DD-6A69752AA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D44D9-5179-0F61-698F-2B5D31C23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34473-A1B1-64B6-8924-05788B8B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06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E05A0-5EBA-08F3-50E4-DC4D0832D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8B498E-5393-D5C8-F70D-A6A269C20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BC7BA-BCE5-75C4-3589-D0F11A1E5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B933C-4D67-3E16-3668-AFB68E90C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C0EDC-A7DB-EFEF-5138-69071D754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516DF-3B98-5B39-ACEB-B89D651C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26A606-F16F-3E87-72E8-EC8C0D4B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81646-E08D-B3DE-7AC0-287672B96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58046-6B16-D307-72D0-3E9517707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7F576-511E-479F-A7A3-3FB26DFA57E9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E9EC8-1855-782D-66EA-41EDC8877A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8F158-50D0-0E01-3931-2F194D03F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FAB9C-05B5-4B40-93F8-40E683AE1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F7BBCB-38EE-80B5-C919-62D991CB7B79}"/>
              </a:ext>
            </a:extLst>
          </p:cNvPr>
          <p:cNvSpPr/>
          <p:nvPr/>
        </p:nvSpPr>
        <p:spPr>
          <a:xfrm>
            <a:off x="1693718" y="1049482"/>
            <a:ext cx="8624455" cy="38550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28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3DE43A-E6BC-BAD1-67B0-AE83124B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886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75C3A1-6293-8068-4867-4703B22F0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62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BA6CC7-46A3-C4B4-069A-EB6EAE056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7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7D21C2-C7DE-7398-86BA-AE8868A42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4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6CD147-C560-0A4E-2B83-3FD1401EA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8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D3FD2A-A462-E6A2-7E40-B78936570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28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130556-BB7D-4593-65E9-69F23E090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433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2C7FF-6F27-E791-E180-060F3DAE8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84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98AAE-6504-B1C8-A8C5-8E6F3286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5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33593-C85F-C3CD-3908-6EAED4180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600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A750A3-821B-39AC-123C-089561D0C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84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99D15C-E45C-5AF9-6BE1-86196DDC0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75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duc anh ly</dc:creator>
  <cp:lastModifiedBy>duc anh ly</cp:lastModifiedBy>
  <cp:revision>2</cp:revision>
  <dcterms:created xsi:type="dcterms:W3CDTF">2023-03-24T02:41:28Z</dcterms:created>
  <dcterms:modified xsi:type="dcterms:W3CDTF">2023-04-06T14:22:37Z</dcterms:modified>
</cp:coreProperties>
</file>

<file path=docProps/thumbnail.jpeg>
</file>